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</p:sldMasterIdLst>
  <p:notesMasterIdLst>
    <p:notesMasterId r:id="rId3"/>
  </p:notesMasterIdLst>
  <p:sldIdLst>
    <p:sldId id="256" r:id="rId2"/>
  </p:sldIdLst>
  <p:sldSz cx="21383625" cy="302752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5195"/>
    <a:srgbClr val="00A0E9"/>
    <a:srgbClr val="1F5EAA"/>
    <a:srgbClr val="95C66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266" autoAdjust="0"/>
    <p:restoredTop sz="97030"/>
  </p:normalViewPr>
  <p:slideViewPr>
    <p:cSldViewPr snapToGrid="0">
      <p:cViewPr>
        <p:scale>
          <a:sx n="33" d="100"/>
          <a:sy n="33" d="100"/>
        </p:scale>
        <p:origin x="3494" y="1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F3C550C-533D-934F-9A35-542B0D2F5468}" type="datetimeFigureOut">
              <a:rPr lang="en-GB" smtClean="0"/>
              <a:t>14/10/2025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338388" y="1143000"/>
            <a:ext cx="21812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D1B3BD5-A2C6-9F49-9B94-7F72846FAD5C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944946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D1B3BD5-A2C6-9F49-9B94-7F72846FAD5C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387294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0124" y="1611882"/>
            <a:ext cx="18443377" cy="5851808"/>
          </a:xfrm>
          <a:prstGeom prst="rect">
            <a:avLst/>
          </a:prstGeo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70124" y="8059374"/>
            <a:ext cx="18443377" cy="1920934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470124" y="28060644"/>
            <a:ext cx="4811316" cy="1611875"/>
          </a:xfrm>
          <a:prstGeom prst="rect">
            <a:avLst/>
          </a:prstGeom>
        </p:spPr>
        <p:txBody>
          <a:bodyPr/>
          <a:lstStyle/>
          <a:p>
            <a:fld id="{C764DE79-268F-4C1A-8933-263129D2AF90}" type="datetimeFigureOut">
              <a:rPr lang="en-US" dirty="0"/>
              <a:t>10/14/2025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083326" y="28060644"/>
            <a:ext cx="7216973" cy="161187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5102185" y="28060644"/>
            <a:ext cx="4811316" cy="1611875"/>
          </a:xfrm>
          <a:prstGeom prst="rect">
            <a:avLst/>
          </a:prstGeom>
        </p:spPr>
        <p:txBody>
          <a:bodyPr/>
          <a:lstStyle/>
          <a:p>
            <a:fld id="{48F63A3B-78C7-47BE-AE5E-E10140E04643}" type="slidenum">
              <a:rPr lang="en-US" dirty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132038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9535" userDrawn="1">
          <p15:clr>
            <a:srgbClr val="FBAE40"/>
          </p15:clr>
        </p15:guide>
        <p15:guide id="2" pos="6735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tangolo 8">
            <a:extLst>
              <a:ext uri="{FF2B5EF4-FFF2-40B4-BE49-F238E27FC236}">
                <a16:creationId xmlns:a16="http://schemas.microsoft.com/office/drawing/2014/main" id="{0A8BF11A-6A53-CDC3-79F0-D6BAE6D551EE}"/>
              </a:ext>
            </a:extLst>
          </p:cNvPr>
          <p:cNvSpPr/>
          <p:nvPr userDrawn="1"/>
        </p:nvSpPr>
        <p:spPr>
          <a:xfrm>
            <a:off x="0" y="0"/>
            <a:ext cx="348343" cy="3600000"/>
          </a:xfrm>
          <a:prstGeom prst="rect">
            <a:avLst/>
          </a:prstGeom>
          <a:solidFill>
            <a:srgbClr val="00A0E9"/>
          </a:solidFill>
          <a:ln>
            <a:solidFill>
              <a:srgbClr val="00A0E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sz="6772"/>
          </a:p>
        </p:txBody>
      </p:sp>
      <p:sp>
        <p:nvSpPr>
          <p:cNvPr id="8" name="Rettangolo 9">
            <a:extLst>
              <a:ext uri="{FF2B5EF4-FFF2-40B4-BE49-F238E27FC236}">
                <a16:creationId xmlns:a16="http://schemas.microsoft.com/office/drawing/2014/main" id="{92A3FE1D-8983-4F38-B980-FFB679EFA596}"/>
              </a:ext>
            </a:extLst>
          </p:cNvPr>
          <p:cNvSpPr/>
          <p:nvPr userDrawn="1"/>
        </p:nvSpPr>
        <p:spPr>
          <a:xfrm>
            <a:off x="16703625" y="29153702"/>
            <a:ext cx="4680000" cy="180000"/>
          </a:xfrm>
          <a:prstGeom prst="rect">
            <a:avLst/>
          </a:prstGeom>
          <a:solidFill>
            <a:srgbClr val="005195"/>
          </a:solidFill>
          <a:ln>
            <a:solidFill>
              <a:srgbClr val="00519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sz="6772"/>
          </a:p>
        </p:txBody>
      </p:sp>
      <p:pic>
        <p:nvPicPr>
          <p:cNvPr id="2" name="Immagine 7" descr="Immagine che contiene Carattere, Elementi grafici, testo, schermata&#10;&#10;Il contenuto generato dall'IA potrebbe non essere corretto.">
            <a:extLst>
              <a:ext uri="{FF2B5EF4-FFF2-40B4-BE49-F238E27FC236}">
                <a16:creationId xmlns:a16="http://schemas.microsoft.com/office/drawing/2014/main" id="{49B9D25C-7A58-6E20-4BAB-F3DDC0CC8ED7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2" b="-8833"/>
          <a:stretch>
            <a:fillRect/>
          </a:stretch>
        </p:blipFill>
        <p:spPr bwMode="auto">
          <a:xfrm>
            <a:off x="18031113" y="785736"/>
            <a:ext cx="2985522" cy="20285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11">
            <a:extLst>
              <a:ext uri="{FF2B5EF4-FFF2-40B4-BE49-F238E27FC236}">
                <a16:creationId xmlns:a16="http://schemas.microsoft.com/office/drawing/2014/main" id="{AF166D94-4250-345F-4C2B-1341820A1404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64050" y="28608948"/>
            <a:ext cx="1655880" cy="12695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Immagine 5" descr="Immagine che contiene Elementi grafici, Carattere, simbolo, logo&#10;&#10;Il contenuto generato dall'IA potrebbe non essere corretto.">
            <a:extLst>
              <a:ext uri="{FF2B5EF4-FFF2-40B4-BE49-F238E27FC236}">
                <a16:creationId xmlns:a16="http://schemas.microsoft.com/office/drawing/2014/main" id="{412AF2CC-7011-434A-6AFB-A299C8C0D62D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349413" y="28901654"/>
            <a:ext cx="1683964" cy="6840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80659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</p:sldLayoutIdLst>
  <p:txStyles>
    <p:titleStyle>
      <a:lvl1pPr algn="l" defTabSz="2138324" rtl="0" eaLnBrk="1" latinLnBrk="0" hangingPunct="1">
        <a:lnSpc>
          <a:spcPct val="90000"/>
        </a:lnSpc>
        <a:spcBef>
          <a:spcPct val="0"/>
        </a:spcBef>
        <a:buNone/>
        <a:defRPr sz="1028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34581" indent="-534581" algn="l" defTabSz="2138324" rtl="0" eaLnBrk="1" latinLnBrk="0" hangingPunct="1">
        <a:lnSpc>
          <a:spcPct val="90000"/>
        </a:lnSpc>
        <a:spcBef>
          <a:spcPts val="2339"/>
        </a:spcBef>
        <a:buFont typeface="Arial" panose="020B0604020202020204" pitchFamily="34" charset="0"/>
        <a:buChar char="•"/>
        <a:defRPr sz="6548" kern="1200">
          <a:solidFill>
            <a:schemeClr val="tx1"/>
          </a:solidFill>
          <a:latin typeface="+mn-lt"/>
          <a:ea typeface="+mn-ea"/>
          <a:cs typeface="+mn-cs"/>
        </a:defRPr>
      </a:lvl1pPr>
      <a:lvl2pPr marL="1603743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5612" kern="1200">
          <a:solidFill>
            <a:schemeClr val="tx1"/>
          </a:solidFill>
          <a:latin typeface="+mn-lt"/>
          <a:ea typeface="+mn-ea"/>
          <a:cs typeface="+mn-cs"/>
        </a:defRPr>
      </a:lvl2pPr>
      <a:lvl3pPr marL="2672906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677" kern="1200">
          <a:solidFill>
            <a:schemeClr val="tx1"/>
          </a:solidFill>
          <a:latin typeface="+mn-lt"/>
          <a:ea typeface="+mn-ea"/>
          <a:cs typeface="+mn-cs"/>
        </a:defRPr>
      </a:lvl3pPr>
      <a:lvl4pPr marL="3742068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4pPr>
      <a:lvl5pPr marL="4811230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5pPr>
      <a:lvl6pPr marL="5880392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6pPr>
      <a:lvl7pPr marL="6949554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7pPr>
      <a:lvl8pPr marL="8018717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8pPr>
      <a:lvl9pPr marL="9087879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1pPr>
      <a:lvl2pPr marL="1069162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2pPr>
      <a:lvl3pPr marL="2138324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3pPr>
      <a:lvl4pPr marL="3207487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4pPr>
      <a:lvl5pPr marL="4276649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5pPr>
      <a:lvl6pPr marL="5345811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6pPr>
      <a:lvl7pPr marL="6414973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7pPr>
      <a:lvl8pPr marL="7484135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8pPr>
      <a:lvl9pPr marL="8553298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15">
            <a:extLst>
              <a:ext uri="{FF2B5EF4-FFF2-40B4-BE49-F238E27FC236}">
                <a16:creationId xmlns:a16="http://schemas.microsoft.com/office/drawing/2014/main" id="{13B64041-E71E-6FA8-5FCB-C3B4425D593D}"/>
              </a:ext>
            </a:extLst>
          </p:cNvPr>
          <p:cNvSpPr txBox="1">
            <a:spLocks/>
          </p:cNvSpPr>
          <p:nvPr/>
        </p:nvSpPr>
        <p:spPr>
          <a:xfrm>
            <a:off x="790328" y="3040282"/>
            <a:ext cx="19961469" cy="400110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 algn="ctr" defTabSz="2138226" rtl="0" eaLnBrk="1" latinLnBrk="0" hangingPunct="1">
              <a:spcBef>
                <a:spcPct val="20000"/>
              </a:spcBef>
              <a:buFontTx/>
              <a:buNone/>
              <a:defRPr sz="2923" kern="1200">
                <a:solidFill>
                  <a:schemeClr val="accent5">
                    <a:lumMod val="50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1737309" indent="-668195" algn="l" defTabSz="2138226" rtl="0" eaLnBrk="1" latinLnBrk="0" hangingPunct="1">
              <a:spcBef>
                <a:spcPct val="20000"/>
              </a:spcBef>
              <a:buFontTx/>
              <a:buNone/>
              <a:defRPr sz="350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672783" indent="-534557" algn="l" defTabSz="2138226" rtl="0" eaLnBrk="1" latinLnBrk="0" hangingPunct="1">
              <a:spcBef>
                <a:spcPct val="20000"/>
              </a:spcBef>
              <a:buFontTx/>
              <a:buNone/>
              <a:defRPr sz="350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741897" indent="-534557" algn="l" defTabSz="2138226" rtl="0" eaLnBrk="1" latinLnBrk="0" hangingPunct="1">
              <a:spcBef>
                <a:spcPct val="20000"/>
              </a:spcBef>
              <a:buFontTx/>
              <a:buNone/>
              <a:defRPr sz="350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4811010" indent="-534557" algn="l" defTabSz="2138226" rtl="0" eaLnBrk="1" latinLnBrk="0" hangingPunct="1">
              <a:spcBef>
                <a:spcPct val="20000"/>
              </a:spcBef>
              <a:buFontTx/>
              <a:buNone/>
              <a:defRPr sz="350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5880123" indent="-534557" algn="l" defTabSz="213822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467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6949236" indent="-534557" algn="l" defTabSz="213822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467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8018349" indent="-534557" algn="l" defTabSz="213822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467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9087462" indent="-534557" algn="l" defTabSz="213822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467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2138226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000" b="0" i="0" u="none" strike="noStrike" kern="1200" cap="none" spc="0" normalizeH="0" baseline="3000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venir Book" panose="02000503020000020003" pitchFamily="2" charset="0"/>
              </a:rPr>
              <a:t>1</a:t>
            </a:r>
            <a:r>
              <a:rPr kumimoji="0" lang="en-GB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venir Book" panose="02000503020000020003" pitchFamily="2" charset="0"/>
              </a:rPr>
              <a:t>Affiliation, </a:t>
            </a:r>
            <a:r>
              <a:rPr lang="el-GR" sz="2000" baseline="30000" dirty="0">
                <a:solidFill>
                  <a:schemeClr val="tx1"/>
                </a:solidFill>
                <a:latin typeface="Avenir Book" panose="02000503020000020003" pitchFamily="2" charset="0"/>
              </a:rPr>
              <a:t>2</a:t>
            </a:r>
            <a:r>
              <a:rPr kumimoji="0" lang="en-GB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venir Book" panose="02000503020000020003" pitchFamily="2" charset="0"/>
              </a:rPr>
              <a:t>Affiliation, </a:t>
            </a:r>
            <a:r>
              <a:rPr lang="en-GB" sz="2000" baseline="30000" dirty="0">
                <a:solidFill>
                  <a:schemeClr val="tx1"/>
                </a:solidFill>
                <a:latin typeface="Avenir Book" panose="02000503020000020003" pitchFamily="2" charset="0"/>
              </a:rPr>
              <a:t>3</a:t>
            </a:r>
            <a:r>
              <a:rPr kumimoji="0" lang="en-GB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venir Book" panose="02000503020000020003" pitchFamily="2" charset="0"/>
              </a:rPr>
              <a:t>Affiliation</a:t>
            </a:r>
          </a:p>
        </p:txBody>
      </p:sp>
      <p:sp>
        <p:nvSpPr>
          <p:cNvPr id="9" name="Text Placeholder 16">
            <a:extLst>
              <a:ext uri="{FF2B5EF4-FFF2-40B4-BE49-F238E27FC236}">
                <a16:creationId xmlns:a16="http://schemas.microsoft.com/office/drawing/2014/main" id="{92C746E0-D5BA-B018-E459-F82C7CA27ED1}"/>
              </a:ext>
            </a:extLst>
          </p:cNvPr>
          <p:cNvSpPr txBox="1">
            <a:spLocks/>
          </p:cNvSpPr>
          <p:nvPr/>
        </p:nvSpPr>
        <p:spPr>
          <a:xfrm>
            <a:off x="948831" y="2369141"/>
            <a:ext cx="19802966" cy="461665"/>
          </a:xfrm>
          <a:prstGeom prst="rect">
            <a:avLst/>
          </a:prstGeom>
        </p:spPr>
        <p:txBody>
          <a:bodyPr wrap="square" lIns="0" rIns="0" anchor="ctr" anchorCtr="0">
            <a:spAutoFit/>
          </a:bodyPr>
          <a:lstStyle>
            <a:lvl1pPr marL="0" indent="0" algn="ctr" defTabSz="2138226" rtl="0" eaLnBrk="1" latinLnBrk="0" hangingPunct="1">
              <a:spcBef>
                <a:spcPct val="20000"/>
              </a:spcBef>
              <a:buFontTx/>
              <a:buNone/>
              <a:defRPr sz="4287" kern="1200">
                <a:solidFill>
                  <a:schemeClr val="accent5">
                    <a:lumMod val="50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1737309" indent="-668195" algn="l" defTabSz="2138226" rtl="0" eaLnBrk="1" latinLnBrk="0" hangingPunct="1">
              <a:spcBef>
                <a:spcPct val="20000"/>
              </a:spcBef>
              <a:buFontTx/>
              <a:buNone/>
              <a:defRPr sz="350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672783" indent="-534557" algn="l" defTabSz="2138226" rtl="0" eaLnBrk="1" latinLnBrk="0" hangingPunct="1">
              <a:spcBef>
                <a:spcPct val="20000"/>
              </a:spcBef>
              <a:buFontTx/>
              <a:buNone/>
              <a:defRPr sz="350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741897" indent="-534557" algn="l" defTabSz="2138226" rtl="0" eaLnBrk="1" latinLnBrk="0" hangingPunct="1">
              <a:spcBef>
                <a:spcPct val="20000"/>
              </a:spcBef>
              <a:buFontTx/>
              <a:buNone/>
              <a:defRPr sz="350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4811010" indent="-534557" algn="l" defTabSz="2138226" rtl="0" eaLnBrk="1" latinLnBrk="0" hangingPunct="1">
              <a:spcBef>
                <a:spcPct val="20000"/>
              </a:spcBef>
              <a:buFontTx/>
              <a:buNone/>
              <a:defRPr sz="350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5880123" indent="-534557" algn="l" defTabSz="213822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467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6949236" indent="-534557" algn="l" defTabSz="213822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467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8018349" indent="-534557" algn="l" defTabSz="213822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467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9087462" indent="-534557" algn="l" defTabSz="213822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467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2138226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venir Book" panose="02000503020000020003" pitchFamily="2" charset="0"/>
              </a:rPr>
              <a:t>Author #1</a:t>
            </a:r>
            <a:r>
              <a:rPr kumimoji="0" lang="en-GB" sz="2400" b="1" i="0" u="none" strike="noStrike" kern="1200" cap="none" spc="0" normalizeH="0" baseline="3000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venir Book" panose="02000503020000020003" pitchFamily="2" charset="0"/>
              </a:rPr>
              <a:t>1</a:t>
            </a:r>
            <a:r>
              <a:rPr kumimoji="0" lang="en-GB" sz="24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venir Book" panose="02000503020000020003" pitchFamily="2" charset="0"/>
              </a:rPr>
              <a:t>, Author #2</a:t>
            </a:r>
            <a:r>
              <a:rPr kumimoji="0" lang="en-GB" sz="2400" b="1" i="0" u="none" strike="noStrike" kern="1200" cap="none" spc="0" normalizeH="0" baseline="3000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venir Book" panose="02000503020000020003" pitchFamily="2" charset="0"/>
              </a:rPr>
              <a:t>2</a:t>
            </a:r>
            <a:r>
              <a:rPr kumimoji="0" lang="en-GB" sz="24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venir Book" panose="02000503020000020003" pitchFamily="2" charset="0"/>
              </a:rPr>
              <a:t>, Author #3</a:t>
            </a:r>
            <a:r>
              <a:rPr kumimoji="0" lang="en-GB" sz="2400" b="1" i="0" u="none" strike="noStrike" kern="1200" cap="none" spc="0" normalizeH="0" baseline="3000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venir Book" panose="02000503020000020003" pitchFamily="2" charset="0"/>
              </a:rPr>
              <a:t>3</a:t>
            </a:r>
            <a:r>
              <a:rPr kumimoji="0" lang="en-GB" sz="24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venir Book" panose="02000503020000020003" pitchFamily="2" charset="0"/>
              </a:rPr>
              <a:t>, etc…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B9CD1CE3-3988-63D7-6F1C-E0DF15EA2F79}"/>
              </a:ext>
            </a:extLst>
          </p:cNvPr>
          <p:cNvSpPr txBox="1"/>
          <p:nvPr/>
        </p:nvSpPr>
        <p:spPr>
          <a:xfrm>
            <a:off x="948832" y="532609"/>
            <a:ext cx="1980296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5400" b="1" dirty="0">
                <a:solidFill>
                  <a:srgbClr val="005195"/>
                </a:solidFill>
                <a:latin typeface="Helvetica" pitchFamily="2" charset="0"/>
              </a:rPr>
              <a:t>TITLE</a:t>
            </a:r>
            <a:endParaRPr lang="en-GB" sz="4400" b="1" dirty="0">
              <a:solidFill>
                <a:srgbClr val="005195"/>
              </a:solidFill>
              <a:latin typeface="Helvetica" pitchFamily="2" charset="0"/>
            </a:endParaRPr>
          </a:p>
        </p:txBody>
      </p:sp>
      <p:sp>
        <p:nvSpPr>
          <p:cNvPr id="10" name="Text Placeholder 1">
            <a:extLst>
              <a:ext uri="{FF2B5EF4-FFF2-40B4-BE49-F238E27FC236}">
                <a16:creationId xmlns:a16="http://schemas.microsoft.com/office/drawing/2014/main" id="{56A1A230-0E1D-BA37-C447-294D96ED2997}"/>
              </a:ext>
            </a:extLst>
          </p:cNvPr>
          <p:cNvSpPr txBox="1">
            <a:spLocks/>
          </p:cNvSpPr>
          <p:nvPr/>
        </p:nvSpPr>
        <p:spPr>
          <a:xfrm>
            <a:off x="790328" y="5095101"/>
            <a:ext cx="6827173" cy="4001095"/>
          </a:xfrm>
          <a:prstGeom prst="rect">
            <a:avLst/>
          </a:prstGeom>
          <a:noFill/>
          <a:effectLst>
            <a:softEdge rad="0"/>
          </a:effectLst>
        </p:spPr>
        <p:txBody>
          <a:bodyPr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Aft>
                <a:spcPts val="1200"/>
              </a:spcAft>
            </a:pPr>
            <a:r>
              <a:rPr lang="en-GB" sz="2800" b="1" dirty="0">
                <a:solidFill>
                  <a:srgbClr val="005195"/>
                </a:solidFill>
                <a:latin typeface="Avenir Book" panose="02000503020000020003" pitchFamily="2" charset="0"/>
              </a:rPr>
              <a:t>SUBTITLE</a:t>
            </a:r>
            <a:endParaRPr lang="en-GB" sz="2400" b="1" dirty="0">
              <a:solidFill>
                <a:srgbClr val="005195"/>
              </a:solidFill>
              <a:latin typeface="Avenir Book" panose="02000503020000020003" pitchFamily="2" charset="0"/>
            </a:endParaRPr>
          </a:p>
          <a:p>
            <a:pPr algn="just"/>
            <a:r>
              <a:rPr lang="en-GB" dirty="0">
                <a:latin typeface="Avenir Book" panose="02000503020000020003" pitchFamily="2" charset="0"/>
              </a:rPr>
              <a:t>Lorem ipsum </a:t>
            </a:r>
            <a:r>
              <a:rPr lang="en-GB" dirty="0" err="1">
                <a:latin typeface="Avenir Book" panose="02000503020000020003" pitchFamily="2" charset="0"/>
              </a:rPr>
              <a:t>dolor</a:t>
            </a:r>
            <a:r>
              <a:rPr lang="en-GB" dirty="0">
                <a:latin typeface="Avenir Book" panose="02000503020000020003" pitchFamily="2" charset="0"/>
              </a:rPr>
              <a:t> sit </a:t>
            </a:r>
            <a:r>
              <a:rPr lang="en-GB" dirty="0" err="1">
                <a:latin typeface="Avenir Book" panose="02000503020000020003" pitchFamily="2" charset="0"/>
              </a:rPr>
              <a:t>amet</a:t>
            </a:r>
            <a:r>
              <a:rPr lang="en-GB" dirty="0">
                <a:latin typeface="Avenir Book" panose="02000503020000020003" pitchFamily="2" charset="0"/>
              </a:rPr>
              <a:t>, </a:t>
            </a:r>
            <a:r>
              <a:rPr lang="en-GB" dirty="0" err="1">
                <a:latin typeface="Avenir Book" panose="02000503020000020003" pitchFamily="2" charset="0"/>
              </a:rPr>
              <a:t>consectetur</a:t>
            </a:r>
            <a:r>
              <a:rPr lang="en-GB" dirty="0">
                <a:latin typeface="Avenir Book" panose="02000503020000020003" pitchFamily="2" charset="0"/>
              </a:rPr>
              <a:t> </a:t>
            </a:r>
            <a:r>
              <a:rPr lang="en-GB" dirty="0" err="1">
                <a:latin typeface="Avenir Book" panose="02000503020000020003" pitchFamily="2" charset="0"/>
              </a:rPr>
              <a:t>adipiscing</a:t>
            </a:r>
            <a:r>
              <a:rPr lang="en-GB" dirty="0">
                <a:latin typeface="Avenir Book" panose="02000503020000020003" pitchFamily="2" charset="0"/>
              </a:rPr>
              <a:t> </a:t>
            </a:r>
            <a:r>
              <a:rPr lang="en-GB" dirty="0" err="1">
                <a:latin typeface="Avenir Book" panose="02000503020000020003" pitchFamily="2" charset="0"/>
              </a:rPr>
              <a:t>elit</a:t>
            </a:r>
            <a:r>
              <a:rPr lang="en-GB" dirty="0">
                <a:latin typeface="Avenir Book" panose="02000503020000020003" pitchFamily="2" charset="0"/>
              </a:rPr>
              <a:t>. </a:t>
            </a:r>
            <a:r>
              <a:rPr lang="en-GB" dirty="0" err="1">
                <a:latin typeface="Avenir Book" panose="02000503020000020003" pitchFamily="2" charset="0"/>
              </a:rPr>
              <a:t>Pellentesque</a:t>
            </a:r>
            <a:r>
              <a:rPr lang="en-GB" dirty="0">
                <a:latin typeface="Avenir Book" panose="02000503020000020003" pitchFamily="2" charset="0"/>
              </a:rPr>
              <a:t> </a:t>
            </a:r>
            <a:r>
              <a:rPr lang="en-GB" dirty="0" err="1">
                <a:latin typeface="Avenir Book" panose="02000503020000020003" pitchFamily="2" charset="0"/>
              </a:rPr>
              <a:t>vehicula</a:t>
            </a:r>
            <a:r>
              <a:rPr lang="en-GB" dirty="0">
                <a:latin typeface="Avenir Book" panose="02000503020000020003" pitchFamily="2" charset="0"/>
              </a:rPr>
              <a:t> </a:t>
            </a:r>
            <a:r>
              <a:rPr lang="en-GB" dirty="0" err="1">
                <a:latin typeface="Avenir Book" panose="02000503020000020003" pitchFamily="2" charset="0"/>
              </a:rPr>
              <a:t>ullamcorper</a:t>
            </a:r>
            <a:r>
              <a:rPr lang="en-GB" dirty="0">
                <a:latin typeface="Avenir Book" panose="02000503020000020003" pitchFamily="2" charset="0"/>
              </a:rPr>
              <a:t> </a:t>
            </a:r>
            <a:r>
              <a:rPr lang="en-GB" dirty="0" err="1">
                <a:latin typeface="Avenir Book" panose="02000503020000020003" pitchFamily="2" charset="0"/>
              </a:rPr>
              <a:t>luctus</a:t>
            </a:r>
            <a:r>
              <a:rPr lang="en-GB" dirty="0">
                <a:latin typeface="Avenir Book" panose="02000503020000020003" pitchFamily="2" charset="0"/>
              </a:rPr>
              <a:t>. </a:t>
            </a:r>
            <a:r>
              <a:rPr lang="en-GB" dirty="0" err="1">
                <a:latin typeface="Avenir Book" panose="02000503020000020003" pitchFamily="2" charset="0"/>
              </a:rPr>
              <a:t>Etiam</a:t>
            </a:r>
            <a:r>
              <a:rPr lang="en-GB" dirty="0">
                <a:latin typeface="Avenir Book" panose="02000503020000020003" pitchFamily="2" charset="0"/>
              </a:rPr>
              <a:t> </a:t>
            </a:r>
            <a:r>
              <a:rPr lang="en-GB" dirty="0" err="1">
                <a:latin typeface="Avenir Book" panose="02000503020000020003" pitchFamily="2" charset="0"/>
              </a:rPr>
              <a:t>rhoncus</a:t>
            </a:r>
            <a:r>
              <a:rPr lang="en-GB" dirty="0">
                <a:latin typeface="Avenir Book" panose="02000503020000020003" pitchFamily="2" charset="0"/>
              </a:rPr>
              <a:t> </a:t>
            </a:r>
            <a:r>
              <a:rPr lang="en-GB" dirty="0" err="1">
                <a:latin typeface="Avenir Book" panose="02000503020000020003" pitchFamily="2" charset="0"/>
              </a:rPr>
              <a:t>neque</a:t>
            </a:r>
            <a:r>
              <a:rPr lang="en-GB" dirty="0">
                <a:latin typeface="Avenir Book" panose="02000503020000020003" pitchFamily="2" charset="0"/>
              </a:rPr>
              <a:t> </a:t>
            </a:r>
            <a:r>
              <a:rPr lang="en-GB" dirty="0" err="1">
                <a:latin typeface="Avenir Book" panose="02000503020000020003" pitchFamily="2" charset="0"/>
              </a:rPr>
              <a:t>tellus</a:t>
            </a:r>
            <a:r>
              <a:rPr lang="en-GB" dirty="0">
                <a:latin typeface="Avenir Book" panose="02000503020000020003" pitchFamily="2" charset="0"/>
              </a:rPr>
              <a:t>. </a:t>
            </a:r>
            <a:r>
              <a:rPr lang="en-GB" dirty="0" err="1">
                <a:latin typeface="Avenir Book" panose="02000503020000020003" pitchFamily="2" charset="0"/>
              </a:rPr>
              <a:t>Mauris</a:t>
            </a:r>
            <a:r>
              <a:rPr lang="en-GB" dirty="0">
                <a:latin typeface="Avenir Book" panose="02000503020000020003" pitchFamily="2" charset="0"/>
              </a:rPr>
              <a:t> </a:t>
            </a:r>
            <a:r>
              <a:rPr lang="en-GB" dirty="0" err="1">
                <a:latin typeface="Avenir Book" panose="02000503020000020003" pitchFamily="2" charset="0"/>
              </a:rPr>
              <a:t>elit</a:t>
            </a:r>
            <a:r>
              <a:rPr lang="en-GB" dirty="0">
                <a:latin typeface="Avenir Book" panose="02000503020000020003" pitchFamily="2" charset="0"/>
              </a:rPr>
              <a:t> </a:t>
            </a:r>
            <a:r>
              <a:rPr lang="en-GB" dirty="0" err="1">
                <a:latin typeface="Avenir Book" panose="02000503020000020003" pitchFamily="2" charset="0"/>
              </a:rPr>
              <a:t>tellus</a:t>
            </a:r>
            <a:r>
              <a:rPr lang="en-GB" dirty="0">
                <a:latin typeface="Avenir Book" panose="02000503020000020003" pitchFamily="2" charset="0"/>
              </a:rPr>
              <a:t>, </a:t>
            </a:r>
            <a:r>
              <a:rPr lang="en-GB" dirty="0" err="1">
                <a:latin typeface="Avenir Book" panose="02000503020000020003" pitchFamily="2" charset="0"/>
              </a:rPr>
              <a:t>tincidunt</a:t>
            </a:r>
            <a:r>
              <a:rPr lang="en-GB" dirty="0">
                <a:latin typeface="Avenir Book" panose="02000503020000020003" pitchFamily="2" charset="0"/>
              </a:rPr>
              <a:t> </a:t>
            </a:r>
            <a:r>
              <a:rPr lang="en-GB" dirty="0" err="1">
                <a:latin typeface="Avenir Book" panose="02000503020000020003" pitchFamily="2" charset="0"/>
              </a:rPr>
              <a:t>eget</a:t>
            </a:r>
            <a:r>
              <a:rPr lang="en-GB" dirty="0">
                <a:latin typeface="Avenir Book" panose="02000503020000020003" pitchFamily="2" charset="0"/>
              </a:rPr>
              <a:t> </a:t>
            </a:r>
            <a:r>
              <a:rPr lang="en-GB" dirty="0" err="1">
                <a:latin typeface="Avenir Book" panose="02000503020000020003" pitchFamily="2" charset="0"/>
              </a:rPr>
              <a:t>orci</a:t>
            </a:r>
            <a:r>
              <a:rPr lang="en-GB" dirty="0">
                <a:latin typeface="Avenir Book" panose="02000503020000020003" pitchFamily="2" charset="0"/>
              </a:rPr>
              <a:t> at, </a:t>
            </a:r>
            <a:r>
              <a:rPr lang="en-GB" dirty="0" err="1">
                <a:latin typeface="Avenir Book" panose="02000503020000020003" pitchFamily="2" charset="0"/>
              </a:rPr>
              <a:t>elementum</a:t>
            </a:r>
            <a:r>
              <a:rPr lang="en-GB" dirty="0">
                <a:latin typeface="Avenir Book" panose="02000503020000020003" pitchFamily="2" charset="0"/>
              </a:rPr>
              <a:t> semper mi. Nunc </a:t>
            </a:r>
            <a:r>
              <a:rPr lang="en-GB" dirty="0" err="1">
                <a:latin typeface="Avenir Book" panose="02000503020000020003" pitchFamily="2" charset="0"/>
              </a:rPr>
              <a:t>molestie</a:t>
            </a:r>
            <a:r>
              <a:rPr lang="en-GB" dirty="0">
                <a:latin typeface="Avenir Book" panose="02000503020000020003" pitchFamily="2" charset="0"/>
              </a:rPr>
              <a:t> </a:t>
            </a:r>
            <a:r>
              <a:rPr lang="en-GB" dirty="0" err="1">
                <a:latin typeface="Avenir Book" panose="02000503020000020003" pitchFamily="2" charset="0"/>
              </a:rPr>
              <a:t>sem</a:t>
            </a:r>
            <a:r>
              <a:rPr lang="en-GB" dirty="0">
                <a:latin typeface="Avenir Book" panose="02000503020000020003" pitchFamily="2" charset="0"/>
              </a:rPr>
              <a:t> ac </a:t>
            </a:r>
            <a:r>
              <a:rPr lang="en-GB" dirty="0" err="1">
                <a:latin typeface="Avenir Book" panose="02000503020000020003" pitchFamily="2" charset="0"/>
              </a:rPr>
              <a:t>ultrices</a:t>
            </a:r>
            <a:r>
              <a:rPr lang="en-GB" dirty="0">
                <a:latin typeface="Avenir Book" panose="02000503020000020003" pitchFamily="2" charset="0"/>
              </a:rPr>
              <a:t> lacinia. </a:t>
            </a:r>
            <a:r>
              <a:rPr lang="en-GB" dirty="0" err="1">
                <a:latin typeface="Avenir Book" panose="02000503020000020003" pitchFamily="2" charset="0"/>
              </a:rPr>
              <a:t>Phasellus</a:t>
            </a:r>
            <a:r>
              <a:rPr lang="en-GB" dirty="0">
                <a:latin typeface="Avenir Book" panose="02000503020000020003" pitchFamily="2" charset="0"/>
              </a:rPr>
              <a:t> </a:t>
            </a:r>
            <a:r>
              <a:rPr lang="en-GB" dirty="0" err="1">
                <a:latin typeface="Avenir Book" panose="02000503020000020003" pitchFamily="2" charset="0"/>
              </a:rPr>
              <a:t>ornare</a:t>
            </a:r>
            <a:r>
              <a:rPr lang="en-GB" dirty="0">
                <a:latin typeface="Avenir Book" panose="02000503020000020003" pitchFamily="2" charset="0"/>
              </a:rPr>
              <a:t>, </a:t>
            </a:r>
            <a:r>
              <a:rPr lang="en-GB" dirty="0" err="1">
                <a:latin typeface="Avenir Book" panose="02000503020000020003" pitchFamily="2" charset="0"/>
              </a:rPr>
              <a:t>nunc</a:t>
            </a:r>
            <a:r>
              <a:rPr lang="en-GB" dirty="0">
                <a:latin typeface="Avenir Book" panose="02000503020000020003" pitchFamily="2" charset="0"/>
              </a:rPr>
              <a:t> a </a:t>
            </a:r>
            <a:r>
              <a:rPr lang="en-GB" dirty="0" err="1">
                <a:latin typeface="Avenir Book" panose="02000503020000020003" pitchFamily="2" charset="0"/>
              </a:rPr>
              <a:t>viverra</a:t>
            </a:r>
            <a:r>
              <a:rPr lang="en-GB" dirty="0">
                <a:latin typeface="Avenir Book" panose="02000503020000020003" pitchFamily="2" charset="0"/>
              </a:rPr>
              <a:t> </a:t>
            </a:r>
            <a:r>
              <a:rPr lang="en-GB" dirty="0" err="1">
                <a:latin typeface="Avenir Book" panose="02000503020000020003" pitchFamily="2" charset="0"/>
              </a:rPr>
              <a:t>tempor</a:t>
            </a:r>
            <a:r>
              <a:rPr lang="en-GB" dirty="0">
                <a:latin typeface="Avenir Book" panose="02000503020000020003" pitchFamily="2" charset="0"/>
              </a:rPr>
              <a:t>, libero </a:t>
            </a:r>
            <a:r>
              <a:rPr lang="en-GB" dirty="0" err="1">
                <a:latin typeface="Avenir Book" panose="02000503020000020003" pitchFamily="2" charset="0"/>
              </a:rPr>
              <a:t>purus</a:t>
            </a:r>
            <a:r>
              <a:rPr lang="en-GB" dirty="0">
                <a:latin typeface="Avenir Book" panose="02000503020000020003" pitchFamily="2" charset="0"/>
              </a:rPr>
              <a:t> </a:t>
            </a:r>
            <a:r>
              <a:rPr lang="en-GB" dirty="0" err="1">
                <a:latin typeface="Avenir Book" panose="02000503020000020003" pitchFamily="2" charset="0"/>
              </a:rPr>
              <a:t>placerat</a:t>
            </a:r>
            <a:r>
              <a:rPr lang="en-GB" dirty="0">
                <a:latin typeface="Avenir Book" panose="02000503020000020003" pitchFamily="2" charset="0"/>
              </a:rPr>
              <a:t> </a:t>
            </a:r>
            <a:r>
              <a:rPr lang="en-GB" dirty="0" err="1">
                <a:latin typeface="Avenir Book" panose="02000503020000020003" pitchFamily="2" charset="0"/>
              </a:rPr>
              <a:t>metus</a:t>
            </a:r>
            <a:r>
              <a:rPr lang="en-GB" dirty="0">
                <a:latin typeface="Avenir Book" panose="02000503020000020003" pitchFamily="2" charset="0"/>
              </a:rPr>
              <a:t>, convallis </a:t>
            </a:r>
            <a:r>
              <a:rPr lang="en-GB" dirty="0" err="1">
                <a:latin typeface="Avenir Book" panose="02000503020000020003" pitchFamily="2" charset="0"/>
              </a:rPr>
              <a:t>dignissim</a:t>
            </a:r>
            <a:r>
              <a:rPr lang="en-GB" dirty="0">
                <a:latin typeface="Avenir Book" panose="02000503020000020003" pitchFamily="2" charset="0"/>
              </a:rPr>
              <a:t> </a:t>
            </a:r>
            <a:r>
              <a:rPr lang="en-GB" dirty="0" err="1">
                <a:latin typeface="Avenir Book" panose="02000503020000020003" pitchFamily="2" charset="0"/>
              </a:rPr>
              <a:t>mauris</a:t>
            </a:r>
            <a:r>
              <a:rPr lang="en-GB" dirty="0">
                <a:latin typeface="Avenir Book" panose="02000503020000020003" pitchFamily="2" charset="0"/>
              </a:rPr>
              <a:t> mi </a:t>
            </a:r>
            <a:r>
              <a:rPr lang="en-GB" dirty="0" err="1">
                <a:latin typeface="Avenir Book" panose="02000503020000020003" pitchFamily="2" charset="0"/>
              </a:rPr>
              <a:t>vel</a:t>
            </a:r>
            <a:r>
              <a:rPr lang="en-GB" dirty="0">
                <a:latin typeface="Avenir Book" panose="02000503020000020003" pitchFamily="2" charset="0"/>
              </a:rPr>
              <a:t> </a:t>
            </a:r>
            <a:r>
              <a:rPr lang="en-GB" dirty="0" err="1">
                <a:latin typeface="Avenir Book" panose="02000503020000020003" pitchFamily="2" charset="0"/>
              </a:rPr>
              <a:t>risus</a:t>
            </a:r>
            <a:r>
              <a:rPr lang="en-GB" dirty="0">
                <a:latin typeface="Avenir Book" panose="02000503020000020003" pitchFamily="2" charset="0"/>
              </a:rPr>
              <a:t>. In ac </a:t>
            </a:r>
            <a:r>
              <a:rPr lang="en-GB" dirty="0" err="1">
                <a:latin typeface="Avenir Book" panose="02000503020000020003" pitchFamily="2" charset="0"/>
              </a:rPr>
              <a:t>enim</a:t>
            </a:r>
            <a:r>
              <a:rPr lang="en-GB" dirty="0">
                <a:latin typeface="Avenir Book" panose="02000503020000020003" pitchFamily="2" charset="0"/>
              </a:rPr>
              <a:t> </a:t>
            </a:r>
            <a:r>
              <a:rPr lang="en-GB" dirty="0" err="1">
                <a:latin typeface="Avenir Book" panose="02000503020000020003" pitchFamily="2" charset="0"/>
              </a:rPr>
              <a:t>sed</a:t>
            </a:r>
            <a:r>
              <a:rPr lang="en-GB" dirty="0">
                <a:latin typeface="Avenir Book" panose="02000503020000020003" pitchFamily="2" charset="0"/>
              </a:rPr>
              <a:t> </a:t>
            </a:r>
            <a:r>
              <a:rPr lang="en-GB" dirty="0" err="1">
                <a:latin typeface="Avenir Book" panose="02000503020000020003" pitchFamily="2" charset="0"/>
              </a:rPr>
              <a:t>tortor</a:t>
            </a:r>
            <a:r>
              <a:rPr lang="en-GB" dirty="0">
                <a:latin typeface="Avenir Book" panose="02000503020000020003" pitchFamily="2" charset="0"/>
              </a:rPr>
              <a:t> </a:t>
            </a:r>
            <a:r>
              <a:rPr lang="en-GB" dirty="0" err="1">
                <a:latin typeface="Avenir Book" panose="02000503020000020003" pitchFamily="2" charset="0"/>
              </a:rPr>
              <a:t>tincidunt</a:t>
            </a:r>
            <a:r>
              <a:rPr lang="en-GB" dirty="0">
                <a:latin typeface="Avenir Book" panose="02000503020000020003" pitchFamily="2" charset="0"/>
              </a:rPr>
              <a:t> </a:t>
            </a:r>
            <a:r>
              <a:rPr lang="en-GB" dirty="0" err="1">
                <a:latin typeface="Avenir Book" panose="02000503020000020003" pitchFamily="2" charset="0"/>
              </a:rPr>
              <a:t>ultricies</a:t>
            </a:r>
            <a:r>
              <a:rPr lang="en-GB" dirty="0">
                <a:latin typeface="Avenir Book" panose="02000503020000020003" pitchFamily="2" charset="0"/>
              </a:rPr>
              <a:t> a </a:t>
            </a:r>
            <a:r>
              <a:rPr lang="en-GB" dirty="0" err="1">
                <a:latin typeface="Avenir Book" panose="02000503020000020003" pitchFamily="2" charset="0"/>
              </a:rPr>
              <a:t>ut</a:t>
            </a:r>
            <a:r>
              <a:rPr lang="en-GB" dirty="0">
                <a:latin typeface="Avenir Book" panose="02000503020000020003" pitchFamily="2" charset="0"/>
              </a:rPr>
              <a:t> </a:t>
            </a:r>
            <a:r>
              <a:rPr lang="en-GB" dirty="0" err="1">
                <a:latin typeface="Avenir Book" panose="02000503020000020003" pitchFamily="2" charset="0"/>
              </a:rPr>
              <a:t>arcu</a:t>
            </a:r>
            <a:r>
              <a:rPr lang="en-GB" dirty="0">
                <a:latin typeface="Avenir Book" panose="02000503020000020003" pitchFamily="2" charset="0"/>
              </a:rPr>
              <a:t>. </a:t>
            </a:r>
            <a:r>
              <a:rPr lang="en-GB" dirty="0" err="1">
                <a:latin typeface="Avenir Book" panose="02000503020000020003" pitchFamily="2" charset="0"/>
              </a:rPr>
              <a:t>Sed</a:t>
            </a:r>
            <a:r>
              <a:rPr lang="en-GB" dirty="0">
                <a:latin typeface="Avenir Book" panose="02000503020000020003" pitchFamily="2" charset="0"/>
              </a:rPr>
              <a:t> </a:t>
            </a:r>
            <a:r>
              <a:rPr lang="en-GB" dirty="0" err="1">
                <a:latin typeface="Avenir Book" panose="02000503020000020003" pitchFamily="2" charset="0"/>
              </a:rPr>
              <a:t>iaculis</a:t>
            </a:r>
            <a:r>
              <a:rPr lang="en-GB" dirty="0">
                <a:latin typeface="Avenir Book" panose="02000503020000020003" pitchFamily="2" charset="0"/>
              </a:rPr>
              <a:t> </a:t>
            </a:r>
            <a:r>
              <a:rPr lang="en-GB" dirty="0" err="1">
                <a:latin typeface="Avenir Book" panose="02000503020000020003" pitchFamily="2" charset="0"/>
              </a:rPr>
              <a:t>malesuada</a:t>
            </a:r>
            <a:r>
              <a:rPr lang="en-GB" dirty="0">
                <a:latin typeface="Avenir Book" panose="02000503020000020003" pitchFamily="2" charset="0"/>
              </a:rPr>
              <a:t> </a:t>
            </a:r>
            <a:r>
              <a:rPr lang="en-GB" dirty="0" err="1">
                <a:latin typeface="Avenir Book" panose="02000503020000020003" pitchFamily="2" charset="0"/>
              </a:rPr>
              <a:t>nisl</a:t>
            </a:r>
            <a:r>
              <a:rPr lang="en-GB" dirty="0">
                <a:latin typeface="Avenir Book" panose="02000503020000020003" pitchFamily="2" charset="0"/>
              </a:rPr>
              <a:t>, </a:t>
            </a:r>
            <a:r>
              <a:rPr lang="en-GB" dirty="0" err="1">
                <a:latin typeface="Avenir Book" panose="02000503020000020003" pitchFamily="2" charset="0"/>
              </a:rPr>
              <a:t>eu</a:t>
            </a:r>
            <a:r>
              <a:rPr lang="en-GB" dirty="0">
                <a:latin typeface="Avenir Book" panose="02000503020000020003" pitchFamily="2" charset="0"/>
              </a:rPr>
              <a:t> semper </a:t>
            </a:r>
            <a:r>
              <a:rPr lang="en-GB" dirty="0" err="1">
                <a:latin typeface="Avenir Book" panose="02000503020000020003" pitchFamily="2" charset="0"/>
              </a:rPr>
              <a:t>lacus</a:t>
            </a:r>
            <a:r>
              <a:rPr lang="en-GB" dirty="0">
                <a:latin typeface="Avenir Book" panose="02000503020000020003" pitchFamily="2" charset="0"/>
              </a:rPr>
              <a:t> </a:t>
            </a:r>
            <a:r>
              <a:rPr lang="en-GB" dirty="0" err="1">
                <a:latin typeface="Avenir Book" panose="02000503020000020003" pitchFamily="2" charset="0"/>
              </a:rPr>
              <a:t>vehicula</a:t>
            </a:r>
            <a:r>
              <a:rPr lang="en-GB" dirty="0">
                <a:latin typeface="Avenir Book" panose="02000503020000020003" pitchFamily="2" charset="0"/>
              </a:rPr>
              <a:t> id. </a:t>
            </a:r>
            <a:r>
              <a:rPr lang="en-GB" dirty="0" err="1">
                <a:latin typeface="Avenir Book" panose="02000503020000020003" pitchFamily="2" charset="0"/>
              </a:rPr>
              <a:t>Praesent</a:t>
            </a:r>
            <a:r>
              <a:rPr lang="en-GB" dirty="0">
                <a:latin typeface="Avenir Book" panose="02000503020000020003" pitchFamily="2" charset="0"/>
              </a:rPr>
              <a:t> </a:t>
            </a:r>
            <a:r>
              <a:rPr lang="en-GB" dirty="0" err="1">
                <a:latin typeface="Avenir Book" panose="02000503020000020003" pitchFamily="2" charset="0"/>
              </a:rPr>
              <a:t>hendrerit</a:t>
            </a:r>
            <a:r>
              <a:rPr lang="en-GB" dirty="0">
                <a:latin typeface="Avenir Book" panose="02000503020000020003" pitchFamily="2" charset="0"/>
              </a:rPr>
              <a:t> pharetra </a:t>
            </a:r>
            <a:r>
              <a:rPr lang="en-GB" dirty="0" err="1">
                <a:latin typeface="Avenir Book" panose="02000503020000020003" pitchFamily="2" charset="0"/>
              </a:rPr>
              <a:t>massa</a:t>
            </a:r>
            <a:r>
              <a:rPr lang="en-GB" dirty="0">
                <a:latin typeface="Avenir Book" panose="02000503020000020003" pitchFamily="2" charset="0"/>
              </a:rPr>
              <a:t> </a:t>
            </a:r>
            <a:r>
              <a:rPr lang="en-GB" dirty="0" err="1">
                <a:latin typeface="Avenir Book" panose="02000503020000020003" pitchFamily="2" charset="0"/>
              </a:rPr>
              <a:t>ut</a:t>
            </a:r>
            <a:r>
              <a:rPr lang="en-GB" dirty="0">
                <a:latin typeface="Avenir Book" panose="02000503020000020003" pitchFamily="2" charset="0"/>
              </a:rPr>
              <a:t> pulvinar. Ut porta, mi </a:t>
            </a:r>
            <a:r>
              <a:rPr lang="en-GB" dirty="0" err="1">
                <a:latin typeface="Avenir Book" panose="02000503020000020003" pitchFamily="2" charset="0"/>
              </a:rPr>
              <a:t>sed</a:t>
            </a:r>
            <a:r>
              <a:rPr lang="en-GB" dirty="0">
                <a:latin typeface="Avenir Book" panose="02000503020000020003" pitchFamily="2" charset="0"/>
              </a:rPr>
              <a:t> </a:t>
            </a:r>
            <a:r>
              <a:rPr lang="en-GB" dirty="0" err="1">
                <a:latin typeface="Avenir Book" panose="02000503020000020003" pitchFamily="2" charset="0"/>
              </a:rPr>
              <a:t>bibendum</a:t>
            </a:r>
            <a:r>
              <a:rPr lang="en-GB" dirty="0">
                <a:latin typeface="Avenir Book" panose="02000503020000020003" pitchFamily="2" charset="0"/>
              </a:rPr>
              <a:t> porta, </a:t>
            </a:r>
            <a:r>
              <a:rPr lang="en-GB" dirty="0" err="1">
                <a:latin typeface="Avenir Book" panose="02000503020000020003" pitchFamily="2" charset="0"/>
              </a:rPr>
              <a:t>tortor</a:t>
            </a:r>
            <a:r>
              <a:rPr lang="en-GB" dirty="0">
                <a:latin typeface="Avenir Book" panose="02000503020000020003" pitchFamily="2" charset="0"/>
              </a:rPr>
              <a:t> </a:t>
            </a:r>
            <a:r>
              <a:rPr lang="en-GB" dirty="0" err="1">
                <a:latin typeface="Avenir Book" panose="02000503020000020003" pitchFamily="2" charset="0"/>
              </a:rPr>
              <a:t>arcu</a:t>
            </a:r>
            <a:r>
              <a:rPr lang="en-GB" dirty="0">
                <a:latin typeface="Avenir Book" panose="02000503020000020003" pitchFamily="2" charset="0"/>
              </a:rPr>
              <a:t> maximus </a:t>
            </a:r>
            <a:r>
              <a:rPr lang="en-GB" dirty="0" err="1">
                <a:latin typeface="Avenir Book" panose="02000503020000020003" pitchFamily="2" charset="0"/>
              </a:rPr>
              <a:t>justo</a:t>
            </a:r>
            <a:r>
              <a:rPr lang="en-GB" dirty="0">
                <a:latin typeface="Avenir Book" panose="02000503020000020003" pitchFamily="2" charset="0"/>
              </a:rPr>
              <a:t>, ac </a:t>
            </a:r>
            <a:r>
              <a:rPr lang="en-GB" dirty="0" err="1">
                <a:latin typeface="Avenir Book" panose="02000503020000020003" pitchFamily="2" charset="0"/>
              </a:rPr>
              <a:t>porttitor</a:t>
            </a:r>
            <a:r>
              <a:rPr lang="en-GB" dirty="0">
                <a:latin typeface="Avenir Book" panose="02000503020000020003" pitchFamily="2" charset="0"/>
              </a:rPr>
              <a:t> </a:t>
            </a:r>
            <a:r>
              <a:rPr lang="en-GB" dirty="0" err="1">
                <a:latin typeface="Avenir Book" panose="02000503020000020003" pitchFamily="2" charset="0"/>
              </a:rPr>
              <a:t>tortor</a:t>
            </a:r>
            <a:r>
              <a:rPr lang="en-GB" dirty="0">
                <a:latin typeface="Avenir Book" panose="02000503020000020003" pitchFamily="2" charset="0"/>
              </a:rPr>
              <a:t> </a:t>
            </a:r>
            <a:r>
              <a:rPr lang="en-GB" dirty="0" err="1">
                <a:latin typeface="Avenir Book" panose="02000503020000020003" pitchFamily="2" charset="0"/>
              </a:rPr>
              <a:t>tellus</a:t>
            </a:r>
            <a:r>
              <a:rPr lang="en-GB" dirty="0">
                <a:latin typeface="Avenir Book" panose="02000503020000020003" pitchFamily="2" charset="0"/>
              </a:rPr>
              <a:t> a </a:t>
            </a:r>
            <a:r>
              <a:rPr lang="en-GB" dirty="0" err="1">
                <a:latin typeface="Avenir Book" panose="02000503020000020003" pitchFamily="2" charset="0"/>
              </a:rPr>
              <a:t>augue</a:t>
            </a:r>
            <a:r>
              <a:rPr lang="en-GB" dirty="0">
                <a:latin typeface="Avenir Book" panose="02000503020000020003" pitchFamily="2" charset="0"/>
              </a:rPr>
              <a:t>. </a:t>
            </a:r>
            <a:r>
              <a:rPr lang="en-GB" dirty="0" err="1">
                <a:latin typeface="Avenir Book" panose="02000503020000020003" pitchFamily="2" charset="0"/>
              </a:rPr>
              <a:t>Praesent</a:t>
            </a:r>
            <a:r>
              <a:rPr lang="en-GB" dirty="0">
                <a:latin typeface="Avenir Book" panose="02000503020000020003" pitchFamily="2" charset="0"/>
              </a:rPr>
              <a:t> </a:t>
            </a:r>
            <a:r>
              <a:rPr lang="en-GB" dirty="0" err="1">
                <a:latin typeface="Avenir Book" panose="02000503020000020003" pitchFamily="2" charset="0"/>
              </a:rPr>
              <a:t>erat</a:t>
            </a:r>
            <a:r>
              <a:rPr lang="en-GB" dirty="0">
                <a:latin typeface="Avenir Book" panose="02000503020000020003" pitchFamily="2" charset="0"/>
              </a:rPr>
              <a:t> </a:t>
            </a:r>
            <a:r>
              <a:rPr lang="en-GB" dirty="0" err="1">
                <a:latin typeface="Avenir Book" panose="02000503020000020003" pitchFamily="2" charset="0"/>
              </a:rPr>
              <a:t>nunc</a:t>
            </a:r>
            <a:r>
              <a:rPr lang="en-GB" dirty="0">
                <a:latin typeface="Avenir Book" panose="02000503020000020003" pitchFamily="2" charset="0"/>
              </a:rPr>
              <a:t>, </a:t>
            </a:r>
            <a:r>
              <a:rPr lang="en-GB" dirty="0" err="1">
                <a:latin typeface="Avenir Book" panose="02000503020000020003" pitchFamily="2" charset="0"/>
              </a:rPr>
              <a:t>pretium</a:t>
            </a:r>
            <a:r>
              <a:rPr lang="en-GB" dirty="0">
                <a:latin typeface="Avenir Book" panose="02000503020000020003" pitchFamily="2" charset="0"/>
              </a:rPr>
              <a:t> id </a:t>
            </a:r>
            <a:r>
              <a:rPr lang="en-GB" dirty="0" err="1">
                <a:latin typeface="Avenir Book" panose="02000503020000020003" pitchFamily="2" charset="0"/>
              </a:rPr>
              <a:t>orci</a:t>
            </a:r>
            <a:r>
              <a:rPr lang="en-GB" dirty="0">
                <a:latin typeface="Avenir Book" panose="02000503020000020003" pitchFamily="2" charset="0"/>
              </a:rPr>
              <a:t> </a:t>
            </a:r>
            <a:r>
              <a:rPr lang="en-GB" dirty="0" err="1">
                <a:latin typeface="Avenir Book" panose="02000503020000020003" pitchFamily="2" charset="0"/>
              </a:rPr>
              <a:t>tristique</a:t>
            </a:r>
            <a:r>
              <a:rPr lang="en-GB" dirty="0">
                <a:latin typeface="Avenir Book" panose="02000503020000020003" pitchFamily="2" charset="0"/>
              </a:rPr>
              <a:t>, vestibulum </a:t>
            </a:r>
            <a:r>
              <a:rPr lang="en-GB" dirty="0" err="1">
                <a:latin typeface="Avenir Book" panose="02000503020000020003" pitchFamily="2" charset="0"/>
              </a:rPr>
              <a:t>eleifend</a:t>
            </a:r>
            <a:r>
              <a:rPr lang="en-GB" dirty="0">
                <a:latin typeface="Avenir Book" panose="02000503020000020003" pitchFamily="2" charset="0"/>
              </a:rPr>
              <a:t> est. </a:t>
            </a:r>
            <a:r>
              <a:rPr lang="en-GB" dirty="0" err="1">
                <a:latin typeface="Avenir Book" panose="02000503020000020003" pitchFamily="2" charset="0"/>
              </a:rPr>
              <a:t>Aliquam</a:t>
            </a:r>
            <a:r>
              <a:rPr lang="en-GB" dirty="0">
                <a:latin typeface="Avenir Book" panose="02000503020000020003" pitchFamily="2" charset="0"/>
              </a:rPr>
              <a:t> </a:t>
            </a:r>
            <a:r>
              <a:rPr lang="en-GB" dirty="0" err="1">
                <a:latin typeface="Avenir Book" panose="02000503020000020003" pitchFamily="2" charset="0"/>
              </a:rPr>
              <a:t>eu</a:t>
            </a:r>
            <a:r>
              <a:rPr lang="en-GB" dirty="0">
                <a:latin typeface="Avenir Book" panose="02000503020000020003" pitchFamily="2" charset="0"/>
              </a:rPr>
              <a:t> </a:t>
            </a:r>
            <a:r>
              <a:rPr lang="en-GB" dirty="0" err="1">
                <a:latin typeface="Avenir Book" panose="02000503020000020003" pitchFamily="2" charset="0"/>
              </a:rPr>
              <a:t>nibh</a:t>
            </a:r>
            <a:r>
              <a:rPr lang="en-GB" dirty="0">
                <a:latin typeface="Avenir Book" panose="02000503020000020003" pitchFamily="2" charset="0"/>
              </a:rPr>
              <a:t> </a:t>
            </a:r>
            <a:r>
              <a:rPr lang="en-GB" dirty="0" err="1">
                <a:latin typeface="Avenir Book" panose="02000503020000020003" pitchFamily="2" charset="0"/>
              </a:rPr>
              <a:t>vel</a:t>
            </a:r>
            <a:r>
              <a:rPr lang="en-GB" dirty="0">
                <a:latin typeface="Avenir Book" panose="02000503020000020003" pitchFamily="2" charset="0"/>
              </a:rPr>
              <a:t> </a:t>
            </a:r>
            <a:r>
              <a:rPr lang="en-GB" dirty="0" err="1">
                <a:latin typeface="Avenir Book" panose="02000503020000020003" pitchFamily="2" charset="0"/>
              </a:rPr>
              <a:t>lacus</a:t>
            </a:r>
            <a:r>
              <a:rPr lang="en-GB" dirty="0">
                <a:latin typeface="Avenir Book" panose="02000503020000020003" pitchFamily="2" charset="0"/>
              </a:rPr>
              <a:t> </a:t>
            </a:r>
            <a:r>
              <a:rPr lang="en-GB" dirty="0" err="1">
                <a:latin typeface="Avenir Book" panose="02000503020000020003" pitchFamily="2" charset="0"/>
              </a:rPr>
              <a:t>bibendum</a:t>
            </a:r>
            <a:r>
              <a:rPr lang="en-GB" dirty="0">
                <a:latin typeface="Avenir Book" panose="02000503020000020003" pitchFamily="2" charset="0"/>
              </a:rPr>
              <a:t> fermentum. Nam a </a:t>
            </a:r>
            <a:r>
              <a:rPr lang="en-GB" dirty="0" err="1">
                <a:latin typeface="Avenir Book" panose="02000503020000020003" pitchFamily="2" charset="0"/>
              </a:rPr>
              <a:t>massa</a:t>
            </a:r>
            <a:r>
              <a:rPr lang="en-GB" dirty="0">
                <a:latin typeface="Avenir Book" panose="02000503020000020003" pitchFamily="2" charset="0"/>
              </a:rPr>
              <a:t> id </a:t>
            </a:r>
            <a:r>
              <a:rPr lang="en-GB" dirty="0" err="1">
                <a:latin typeface="Avenir Book" panose="02000503020000020003" pitchFamily="2" charset="0"/>
              </a:rPr>
              <a:t>orci</a:t>
            </a:r>
            <a:r>
              <a:rPr lang="en-GB" dirty="0">
                <a:latin typeface="Avenir Book" panose="02000503020000020003" pitchFamily="2" charset="0"/>
              </a:rPr>
              <a:t> </a:t>
            </a:r>
            <a:r>
              <a:rPr lang="en-GB" dirty="0" err="1">
                <a:latin typeface="Avenir Book" panose="02000503020000020003" pitchFamily="2" charset="0"/>
              </a:rPr>
              <a:t>facilisis</a:t>
            </a:r>
            <a:r>
              <a:rPr lang="en-GB" dirty="0">
                <a:latin typeface="Avenir Book" panose="02000503020000020003" pitchFamily="2" charset="0"/>
              </a:rPr>
              <a:t> </a:t>
            </a:r>
            <a:r>
              <a:rPr lang="en-GB" dirty="0" err="1">
                <a:latin typeface="Avenir Book" panose="02000503020000020003" pitchFamily="2" charset="0"/>
              </a:rPr>
              <a:t>euismod</a:t>
            </a:r>
            <a:r>
              <a:rPr lang="en-GB" dirty="0">
                <a:latin typeface="Avenir Book" panose="02000503020000020003" pitchFamily="2" charset="0"/>
              </a:rPr>
              <a:t> a at </a:t>
            </a:r>
            <a:r>
              <a:rPr lang="en-GB" dirty="0" err="1">
                <a:latin typeface="Avenir Book" panose="02000503020000020003" pitchFamily="2" charset="0"/>
              </a:rPr>
              <a:t>urna</a:t>
            </a:r>
            <a:r>
              <a:rPr lang="en-GB" dirty="0">
                <a:latin typeface="Avenir Book" panose="02000503020000020003" pitchFamily="2" charset="0"/>
              </a:rPr>
              <a:t>. Cras </a:t>
            </a:r>
            <a:r>
              <a:rPr lang="en-GB" dirty="0" err="1">
                <a:latin typeface="Avenir Book" panose="02000503020000020003" pitchFamily="2" charset="0"/>
              </a:rPr>
              <a:t>euismod</a:t>
            </a:r>
            <a:r>
              <a:rPr lang="en-GB" dirty="0">
                <a:latin typeface="Avenir Book" panose="02000503020000020003" pitchFamily="2" charset="0"/>
              </a:rPr>
              <a:t> </a:t>
            </a:r>
            <a:r>
              <a:rPr lang="en-GB" dirty="0" err="1">
                <a:latin typeface="Avenir Book" panose="02000503020000020003" pitchFamily="2" charset="0"/>
              </a:rPr>
              <a:t>lacus</a:t>
            </a:r>
            <a:r>
              <a:rPr lang="en-GB" dirty="0">
                <a:latin typeface="Avenir Book" panose="02000503020000020003" pitchFamily="2" charset="0"/>
              </a:rPr>
              <a:t> </a:t>
            </a:r>
            <a:r>
              <a:rPr lang="en-GB" dirty="0" err="1">
                <a:latin typeface="Avenir Book" panose="02000503020000020003" pitchFamily="2" charset="0"/>
              </a:rPr>
              <a:t>nunc</a:t>
            </a:r>
            <a:r>
              <a:rPr lang="en-GB" dirty="0">
                <a:latin typeface="Avenir Book" panose="02000503020000020003" pitchFamily="2" charset="0"/>
              </a:rPr>
              <a:t>, sit </a:t>
            </a:r>
            <a:r>
              <a:rPr lang="en-GB" dirty="0" err="1">
                <a:latin typeface="Avenir Book" panose="02000503020000020003" pitchFamily="2" charset="0"/>
              </a:rPr>
              <a:t>amet</a:t>
            </a:r>
            <a:r>
              <a:rPr lang="en-GB" dirty="0">
                <a:latin typeface="Avenir Book" panose="02000503020000020003" pitchFamily="2" charset="0"/>
              </a:rPr>
              <a:t> </a:t>
            </a:r>
            <a:r>
              <a:rPr lang="en-GB" dirty="0" err="1">
                <a:latin typeface="Avenir Book" panose="02000503020000020003" pitchFamily="2" charset="0"/>
              </a:rPr>
              <a:t>imperdiet</a:t>
            </a:r>
            <a:r>
              <a:rPr lang="en-GB" dirty="0">
                <a:latin typeface="Avenir Book" panose="02000503020000020003" pitchFamily="2" charset="0"/>
              </a:rPr>
              <a:t> </a:t>
            </a:r>
            <a:r>
              <a:rPr lang="en-GB" dirty="0" err="1">
                <a:latin typeface="Avenir Book" panose="02000503020000020003" pitchFamily="2" charset="0"/>
              </a:rPr>
              <a:t>lectus</a:t>
            </a:r>
            <a:r>
              <a:rPr lang="en-GB" dirty="0">
                <a:latin typeface="Avenir Book" panose="02000503020000020003" pitchFamily="2" charset="0"/>
              </a:rPr>
              <a:t> pulvinar </a:t>
            </a:r>
            <a:r>
              <a:rPr lang="en-GB" dirty="0" err="1">
                <a:latin typeface="Avenir Book" panose="02000503020000020003" pitchFamily="2" charset="0"/>
              </a:rPr>
              <a:t>eget</a:t>
            </a:r>
            <a:r>
              <a:rPr lang="en-GB" dirty="0">
                <a:latin typeface="Avenir Book" panose="02000503020000020003" pitchFamily="2" charset="0"/>
              </a:rPr>
              <a:t>. </a:t>
            </a:r>
            <a:r>
              <a:rPr lang="en-GB" dirty="0" err="1">
                <a:latin typeface="Avenir Book" panose="02000503020000020003" pitchFamily="2" charset="0"/>
              </a:rPr>
              <a:t>Aliquam</a:t>
            </a:r>
            <a:r>
              <a:rPr lang="en-GB" dirty="0">
                <a:latin typeface="Avenir Book" panose="02000503020000020003" pitchFamily="2" charset="0"/>
              </a:rPr>
              <a:t> </a:t>
            </a:r>
            <a:r>
              <a:rPr lang="en-GB" dirty="0" err="1">
                <a:latin typeface="Avenir Book" panose="02000503020000020003" pitchFamily="2" charset="0"/>
              </a:rPr>
              <a:t>erat</a:t>
            </a:r>
            <a:r>
              <a:rPr lang="en-GB" dirty="0">
                <a:latin typeface="Avenir Book" panose="02000503020000020003" pitchFamily="2" charset="0"/>
              </a:rPr>
              <a:t> </a:t>
            </a:r>
            <a:r>
              <a:rPr lang="en-GB" dirty="0" err="1">
                <a:latin typeface="Avenir Book" panose="02000503020000020003" pitchFamily="2" charset="0"/>
              </a:rPr>
              <a:t>volutpat</a:t>
            </a:r>
            <a:r>
              <a:rPr lang="en-GB" dirty="0">
                <a:latin typeface="Avenir Book" panose="02000503020000020003" pitchFamily="2" charset="0"/>
              </a:rPr>
              <a:t>. In in </a:t>
            </a:r>
            <a:r>
              <a:rPr lang="en-GB" dirty="0" err="1">
                <a:latin typeface="Avenir Book" panose="02000503020000020003" pitchFamily="2" charset="0"/>
              </a:rPr>
              <a:t>feugiat</a:t>
            </a:r>
            <a:r>
              <a:rPr lang="en-GB" dirty="0">
                <a:latin typeface="Avenir Book" panose="02000503020000020003" pitchFamily="2" charset="0"/>
              </a:rPr>
              <a:t> dui.</a:t>
            </a:r>
          </a:p>
        </p:txBody>
      </p:sp>
      <p:grpSp>
        <p:nvGrpSpPr>
          <p:cNvPr id="20" name="Group 19">
            <a:extLst>
              <a:ext uri="{FF2B5EF4-FFF2-40B4-BE49-F238E27FC236}">
                <a16:creationId xmlns:a16="http://schemas.microsoft.com/office/drawing/2014/main" id="{0190D23C-D3E8-4000-77C8-8139ECF70718}"/>
              </a:ext>
            </a:extLst>
          </p:cNvPr>
          <p:cNvGrpSpPr/>
          <p:nvPr/>
        </p:nvGrpSpPr>
        <p:grpSpPr>
          <a:xfrm>
            <a:off x="13601741" y="20843211"/>
            <a:ext cx="6179127" cy="5553438"/>
            <a:chOff x="7617501" y="20914331"/>
            <a:chExt cx="6179127" cy="5553438"/>
          </a:xfrm>
        </p:grpSpPr>
        <p:sp>
          <p:nvSpPr>
            <p:cNvPr id="2" name="TextBox 1">
              <a:extLst>
                <a:ext uri="{FF2B5EF4-FFF2-40B4-BE49-F238E27FC236}">
                  <a16:creationId xmlns:a16="http://schemas.microsoft.com/office/drawing/2014/main" id="{59D1CC91-3FF9-2A94-A763-56C1C272E54B}"/>
                </a:ext>
              </a:extLst>
            </p:cNvPr>
            <p:cNvSpPr txBox="1"/>
            <p:nvPr/>
          </p:nvSpPr>
          <p:spPr>
            <a:xfrm>
              <a:off x="7617501" y="21862378"/>
              <a:ext cx="2976199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2800" dirty="0">
                  <a:latin typeface="Avenir Book" panose="02000503020000020003" pitchFamily="2" charset="0"/>
                </a:rPr>
                <a:t>COLOR PALETTE</a:t>
              </a:r>
            </a:p>
          </p:txBody>
        </p: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BF9B141B-EC98-848B-D4C5-63706DC5AD5D}"/>
                </a:ext>
              </a:extLst>
            </p:cNvPr>
            <p:cNvSpPr txBox="1"/>
            <p:nvPr/>
          </p:nvSpPr>
          <p:spPr>
            <a:xfrm>
              <a:off x="7617501" y="20914331"/>
              <a:ext cx="6179127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2800" dirty="0">
                  <a:latin typeface="Avenir Book" panose="02000503020000020003" pitchFamily="2" charset="0"/>
                </a:rPr>
                <a:t>Suggested format: A0 – </a:t>
              </a:r>
              <a:r>
                <a:rPr lang="en-GB" sz="2400" dirty="0">
                  <a:latin typeface="Avenir Book" panose="02000503020000020003" pitchFamily="2" charset="0"/>
                </a:rPr>
                <a:t>84.1 cm x 118.9 cm</a:t>
              </a:r>
            </a:p>
          </p:txBody>
        </p:sp>
        <p:grpSp>
          <p:nvGrpSpPr>
            <p:cNvPr id="18" name="Group 17">
              <a:extLst>
                <a:ext uri="{FF2B5EF4-FFF2-40B4-BE49-F238E27FC236}">
                  <a16:creationId xmlns:a16="http://schemas.microsoft.com/office/drawing/2014/main" id="{FEAB8BD3-88EF-9E4A-5F3D-A508CD7BFB62}"/>
                </a:ext>
              </a:extLst>
            </p:cNvPr>
            <p:cNvGrpSpPr/>
            <p:nvPr/>
          </p:nvGrpSpPr>
          <p:grpSpPr>
            <a:xfrm>
              <a:off x="7851416" y="23173696"/>
              <a:ext cx="5131741" cy="3294073"/>
              <a:chOff x="7851416" y="23173696"/>
              <a:chExt cx="5131741" cy="3294073"/>
            </a:xfrm>
          </p:grpSpPr>
          <p:sp>
            <p:nvSpPr>
              <p:cNvPr id="3" name="Rettangolo 8">
                <a:extLst>
                  <a:ext uri="{FF2B5EF4-FFF2-40B4-BE49-F238E27FC236}">
                    <a16:creationId xmlns:a16="http://schemas.microsoft.com/office/drawing/2014/main" id="{5EC8E64E-FFE7-29D9-E1D6-8E48D7ADA5C8}"/>
                  </a:ext>
                </a:extLst>
              </p:cNvPr>
              <p:cNvSpPr/>
              <p:nvPr/>
            </p:nvSpPr>
            <p:spPr>
              <a:xfrm>
                <a:off x="7851416" y="24460732"/>
                <a:ext cx="720000" cy="720000"/>
              </a:xfrm>
              <a:prstGeom prst="rect">
                <a:avLst/>
              </a:prstGeom>
              <a:solidFill>
                <a:srgbClr val="00A0E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 sz="6772"/>
              </a:p>
            </p:txBody>
          </p:sp>
          <p:sp>
            <p:nvSpPr>
              <p:cNvPr id="4" name="Rettangolo 9">
                <a:extLst>
                  <a:ext uri="{FF2B5EF4-FFF2-40B4-BE49-F238E27FC236}">
                    <a16:creationId xmlns:a16="http://schemas.microsoft.com/office/drawing/2014/main" id="{5756BC86-C090-57FE-B75F-199C7EABE125}"/>
                  </a:ext>
                </a:extLst>
              </p:cNvPr>
              <p:cNvSpPr/>
              <p:nvPr/>
            </p:nvSpPr>
            <p:spPr>
              <a:xfrm>
                <a:off x="7851416" y="25747769"/>
                <a:ext cx="720000" cy="720000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 sz="6772"/>
              </a:p>
            </p:txBody>
          </p:sp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F544A15C-83FC-D26F-B148-CA08D92F3685}"/>
                  </a:ext>
                </a:extLst>
              </p:cNvPr>
              <p:cNvSpPr txBox="1"/>
              <p:nvPr/>
            </p:nvSpPr>
            <p:spPr>
              <a:xfrm>
                <a:off x="8936856" y="24559122"/>
                <a:ext cx="4046301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400" dirty="0">
                    <a:latin typeface="Avenir Book" panose="02000503020000020003" pitchFamily="2" charset="0"/>
                  </a:rPr>
                  <a:t>R0-G160-B233 #00A0E9</a:t>
                </a:r>
              </a:p>
            </p:txBody>
          </p:sp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C3EFD517-40AF-E040-6137-4F51068E797B}"/>
                  </a:ext>
                </a:extLst>
              </p:cNvPr>
              <p:cNvSpPr txBox="1"/>
              <p:nvPr/>
            </p:nvSpPr>
            <p:spPr>
              <a:xfrm>
                <a:off x="8936856" y="25846159"/>
                <a:ext cx="3821880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2400" dirty="0">
                    <a:latin typeface="Avenir Book" panose="02000503020000020003" pitchFamily="2" charset="0"/>
                  </a:rPr>
                  <a:t>R166-G166-B166 #A6A6A6</a:t>
                </a:r>
              </a:p>
            </p:txBody>
          </p:sp>
          <p:sp>
            <p:nvSpPr>
              <p:cNvPr id="14" name="Rettangolo 8">
                <a:extLst>
                  <a:ext uri="{FF2B5EF4-FFF2-40B4-BE49-F238E27FC236}">
                    <a16:creationId xmlns:a16="http://schemas.microsoft.com/office/drawing/2014/main" id="{503D61D8-9F39-ABE7-5CCB-85BF1638F0B0}"/>
                  </a:ext>
                </a:extLst>
              </p:cNvPr>
              <p:cNvSpPr/>
              <p:nvPr/>
            </p:nvSpPr>
            <p:spPr>
              <a:xfrm>
                <a:off x="7851416" y="23173696"/>
                <a:ext cx="720000" cy="720000"/>
              </a:xfrm>
              <a:prstGeom prst="rect">
                <a:avLst/>
              </a:prstGeom>
              <a:solidFill>
                <a:srgbClr val="00519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 sz="6772">
                  <a:solidFill>
                    <a:schemeClr val="accent5">
                      <a:lumMod val="75000"/>
                    </a:schemeClr>
                  </a:solidFill>
                </a:endParaRPr>
              </a:p>
            </p:txBody>
          </p:sp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EC52AF3E-93F6-F58B-EED3-DC4ECE76234E}"/>
                  </a:ext>
                </a:extLst>
              </p:cNvPr>
              <p:cNvSpPr txBox="1"/>
              <p:nvPr/>
            </p:nvSpPr>
            <p:spPr>
              <a:xfrm>
                <a:off x="8936856" y="23272086"/>
                <a:ext cx="3264035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2400" dirty="0">
                    <a:latin typeface="Avenir Book" panose="02000503020000020003" pitchFamily="2" charset="0"/>
                  </a:rPr>
                  <a:t>R0-G81-B149 #005195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9433955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195</TotalTime>
  <Words>206</Words>
  <Application>Microsoft Office PowerPoint</Application>
  <PresentationFormat>Personalizzato</PresentationFormat>
  <Paragraphs>11</Paragraphs>
  <Slides>1</Slides>
  <Notes>1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6" baseType="lpstr">
      <vt:lpstr>Arial</vt:lpstr>
      <vt:lpstr>Avenir Book</vt:lpstr>
      <vt:lpstr>Calibri</vt:lpstr>
      <vt:lpstr>Helvetica</vt:lpstr>
      <vt:lpstr>Office Theme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Alessandro Bianchini</dc:creator>
  <cp:lastModifiedBy>Francesco Balduzzi</cp:lastModifiedBy>
  <cp:revision>26</cp:revision>
  <dcterms:created xsi:type="dcterms:W3CDTF">2023-02-08T16:17:24Z</dcterms:created>
  <dcterms:modified xsi:type="dcterms:W3CDTF">2025-10-14T09:02:50Z</dcterms:modified>
</cp:coreProperties>
</file>